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46" r:id="rId3"/>
    <p:sldId id="348" r:id="rId4"/>
    <p:sldId id="351" r:id="rId5"/>
    <p:sldId id="352" r:id="rId6"/>
    <p:sldId id="353" r:id="rId7"/>
    <p:sldId id="354" r:id="rId8"/>
    <p:sldId id="29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17608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647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75816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79622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7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02456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 KESİT GÖRÜNÜŞLER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4.2.1. Tam Kesit Alma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4.2.2. Yarım Kesit Alma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TEKNİK RESMİNİ ALMA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4.2. KESİT GÖRÜNÜŞLER</a:t>
            </a:r>
            <a:endParaRPr lang="tr-TR" sz="1800" b="1" u="sng" dirty="0"/>
          </a:p>
          <a:p>
            <a:pPr indent="622300" algn="l"/>
            <a:r>
              <a:rPr lang="tr-TR" sz="1400" dirty="0"/>
              <a:t>Bir cismin iç kısmında kalan görünmeyen yerlerinin tam olarak ifade edilebilmesi için kesilmesi ve kesilen bölgenin görünüşünün alınmasına Kesit Görünüş denir. </a:t>
            </a:r>
          </a:p>
          <a:p>
            <a:pPr algn="l"/>
            <a:r>
              <a:rPr lang="tr-TR" sz="1400" dirty="0"/>
              <a:t>	Kesit görünüşler belli kurallar çerçevesinde yapılması gerekir. Fusion 360 programında görünüşlerden kesit görünüş elde etmek için </a:t>
            </a:r>
            <a:r>
              <a:rPr lang="tr-TR" sz="1400" b="1" dirty="0" err="1"/>
              <a:t>Section</a:t>
            </a:r>
            <a:r>
              <a:rPr lang="tr-TR" sz="1400" b="1" dirty="0"/>
              <a:t> </a:t>
            </a:r>
            <a:r>
              <a:rPr lang="tr-TR" sz="1400" b="1" dirty="0" err="1"/>
              <a:t>View</a:t>
            </a:r>
            <a:r>
              <a:rPr lang="tr-TR" sz="1400" b="1" dirty="0"/>
              <a:t> </a:t>
            </a:r>
            <a:r>
              <a:rPr lang="tr-TR" sz="1400" dirty="0"/>
              <a:t>komutu kullanılır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C39817-B7F2-BA4E-727A-529084A42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7" t="38421" r="36518" b="40444"/>
          <a:stretch/>
        </p:blipFill>
        <p:spPr>
          <a:xfrm>
            <a:off x="1115616" y="3212976"/>
            <a:ext cx="59117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1628800"/>
            <a:ext cx="8658708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u="sng" dirty="0"/>
              <a:t>Tam Kesit alma işlem basamakları aşağıda verilmiştir:</a:t>
            </a:r>
          </a:p>
          <a:p>
            <a:pPr algn="l"/>
            <a:r>
              <a:rPr lang="tr-TR" sz="1400" dirty="0"/>
              <a:t>1) Cisim DESING bölümünde modellenip kaydedilir (a). </a:t>
            </a:r>
          </a:p>
          <a:p>
            <a:pPr algn="l"/>
            <a:r>
              <a:rPr lang="tr-TR" sz="1400" dirty="0"/>
              <a:t>2) Teknik resim sayfası açılır ve kesit almaya referans görünüş sayfa içine yerleştirilir (b).</a:t>
            </a:r>
          </a:p>
          <a:p>
            <a:pPr algn="l"/>
            <a:r>
              <a:rPr lang="tr-TR" sz="1400" dirty="0"/>
              <a:t>3) </a:t>
            </a:r>
            <a:r>
              <a:rPr lang="tr-TR" sz="1400" dirty="0" err="1"/>
              <a:t>Section</a:t>
            </a:r>
            <a:r>
              <a:rPr lang="tr-TR" sz="1400" dirty="0"/>
              <a:t> </a:t>
            </a:r>
            <a:r>
              <a:rPr lang="tr-TR" sz="1400" dirty="0" err="1"/>
              <a:t>View</a:t>
            </a:r>
            <a:r>
              <a:rPr lang="tr-TR" sz="1400" dirty="0"/>
              <a:t> komutu seçildikten sonra kesit almak için kullanılacak referans görünüş seçilir (c). </a:t>
            </a:r>
          </a:p>
          <a:p>
            <a:pPr algn="l"/>
            <a:r>
              <a:rPr lang="tr-TR" sz="1400" dirty="0"/>
              <a:t>4) Görünüş belirlendikten sonra her bir nokta için farenin sol tuşuna basmak suretiyle kesit alma düzlemi belirlenip ENTER tuşuna basılır (d). </a:t>
            </a:r>
          </a:p>
          <a:p>
            <a:pPr algn="l"/>
            <a:r>
              <a:rPr lang="tr-TR" sz="1400" dirty="0"/>
              <a:t>5) Kesit düzlemi belirlendikten sonra kesit görünüşün yönü farenin hareketi ile belirlenip istenilen yere farenin sol tuşuna basarak yerleştirilir (e).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199467-0930-EDF5-39A2-84A864258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28275" r="20075" b="17125"/>
          <a:stretch/>
        </p:blipFill>
        <p:spPr>
          <a:xfrm>
            <a:off x="971600" y="3392658"/>
            <a:ext cx="6552728" cy="34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0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702C071-D67D-8809-4779-5D328C268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72" y="1916832"/>
            <a:ext cx="7799232" cy="438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6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4.</a:t>
            </a:r>
            <a:r>
              <a:rPr lang="tr-TR" sz="1800" b="1" u="sng" dirty="0"/>
              <a:t>3</a:t>
            </a:r>
            <a:r>
              <a:rPr lang="en-US" sz="1800" b="1" u="sng" dirty="0"/>
              <a:t>. </a:t>
            </a:r>
            <a:r>
              <a:rPr lang="tr-TR" sz="1800" b="1" u="sng" dirty="0"/>
              <a:t>YARIM </a:t>
            </a:r>
            <a:r>
              <a:rPr lang="en-US" sz="1800" b="1" u="sng" dirty="0"/>
              <a:t>KESİT GÖRÜNÜŞLER</a:t>
            </a:r>
            <a:endParaRPr lang="tr-TR" sz="1800" b="1" u="sng" dirty="0"/>
          </a:p>
          <a:p>
            <a:pPr indent="622300" algn="l"/>
            <a:r>
              <a:rPr lang="tr-TR" sz="1400" dirty="0"/>
              <a:t>Genellikle silindirik parçalarda kullanılan yarım kesitler parçanın bir </a:t>
            </a:r>
            <a:r>
              <a:rPr lang="tr-TR" sz="1400" dirty="0" err="1"/>
              <a:t>çeğreğinin</a:t>
            </a:r>
            <a:r>
              <a:rPr lang="tr-TR" sz="1400" dirty="0"/>
              <a:t> kesilip çıkarılması ile elde edilen kesit görünüşlerdir. </a:t>
            </a:r>
          </a:p>
          <a:p>
            <a:pPr algn="l"/>
            <a:r>
              <a:rPr lang="tr-TR" sz="1400" dirty="0"/>
              <a:t>	Yarım Kesit görünüşler için de </a:t>
            </a:r>
            <a:r>
              <a:rPr lang="tr-TR" sz="1400" b="1" dirty="0" err="1"/>
              <a:t>Section</a:t>
            </a:r>
            <a:r>
              <a:rPr lang="tr-TR" sz="1400" b="1" dirty="0"/>
              <a:t> </a:t>
            </a:r>
            <a:r>
              <a:rPr lang="tr-TR" sz="1400" b="1" dirty="0" err="1"/>
              <a:t>View</a:t>
            </a:r>
            <a:r>
              <a:rPr lang="tr-TR" sz="1400" b="1" dirty="0"/>
              <a:t> </a:t>
            </a:r>
            <a:r>
              <a:rPr lang="tr-TR" sz="1400" dirty="0"/>
              <a:t>komutu kullanılır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5C39817-B7F2-BA4E-727A-529084A42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97" t="38421" r="36518" b="40444"/>
          <a:stretch/>
        </p:blipFill>
        <p:spPr>
          <a:xfrm>
            <a:off x="1115616" y="3212976"/>
            <a:ext cx="59117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1628800"/>
            <a:ext cx="86587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800" b="1" u="sng" dirty="0"/>
              <a:t>Yarım Kesit alma işlem basamakları aşağıda verilmiştir:</a:t>
            </a:r>
          </a:p>
          <a:p>
            <a:pPr algn="l"/>
            <a:r>
              <a:rPr lang="tr-TR" sz="1400" dirty="0"/>
              <a:t>	Parçaların hem kesit alınmış hali hem de kesit alınmamış halinin aynı görünüşte anlatılabilmesi için yarım kesit alınır. Yarım kesit alma aşamasında kesit almaya esas üç nokta belirlenir. Görselde çevreye </a:t>
            </a:r>
          </a:p>
          <a:p>
            <a:pPr algn="l"/>
            <a:r>
              <a:rPr lang="tr-TR" sz="1400" dirty="0"/>
              <a:t>açılmış altı deliği tam olarak ifade edebilmek için parça üzerinde yarım kesit alınmıştır. Kesit almaya esas </a:t>
            </a:r>
          </a:p>
          <a:p>
            <a:pPr algn="l"/>
            <a:r>
              <a:rPr lang="tr-TR" sz="1400" dirty="0"/>
              <a:t>çizgiyi belirlemek için sırası ile 1, 2 ve 3 </a:t>
            </a:r>
            <a:r>
              <a:rPr lang="tr-TR" sz="1400" dirty="0" err="1"/>
              <a:t>nolu</a:t>
            </a:r>
            <a:r>
              <a:rPr lang="tr-TR" sz="1400" dirty="0"/>
              <a:t> noktalar farenin sol tuşu ile seçilip ENTER tuşuna basıldıktan </a:t>
            </a:r>
          </a:p>
          <a:p>
            <a:pPr algn="l"/>
            <a:r>
              <a:rPr lang="tr-TR" sz="1400" dirty="0"/>
              <a:t>sonra görünüş yerleştirilir.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5BB1C2F-8430-0693-8971-B44F6AEF2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644" t="18904" r="17570" b="9697"/>
          <a:stretch/>
        </p:blipFill>
        <p:spPr>
          <a:xfrm>
            <a:off x="1991150" y="3222466"/>
            <a:ext cx="5161700" cy="324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A6549C-9986-A8C5-8E16-902EF853E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263" y="2564905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8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KATILARIN TEKNİK RESMİNİ ALMA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8700</TotalTime>
  <Words>330</Words>
  <Application>Microsoft Office PowerPoint</Application>
  <PresentationFormat>Ekran Gösterisi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Microsoft Sans Serif</vt:lpstr>
      <vt:lpstr>powerpoint-template-24</vt:lpstr>
      <vt:lpstr>4.2. KESİT GÖRÜNÜŞLER 4.2.1. Tam Kesit Alma 4.2.2. Yarım Kesit Alma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  <vt:lpstr>KATILARIN TEKNİK RESMİNİ ALMA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85</cp:revision>
  <dcterms:created xsi:type="dcterms:W3CDTF">2021-12-22T17:52:59Z</dcterms:created>
  <dcterms:modified xsi:type="dcterms:W3CDTF">2024-12-07T22:21:35Z</dcterms:modified>
</cp:coreProperties>
</file>